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906000" cy="6858000" type="A4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00" d="100"/>
          <a:sy n="400" d="100"/>
        </p:scale>
        <p:origin x="-4560" y="95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97F722F-8680-9D4B-B465-95691106E107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42196A-1BB2-D843-AA5F-E2FEA50BF4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295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02CDDD-CBE7-7B49-9776-8D76B6075F6D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noProof="0" smtClean="0"/>
              <a:t>Mastertextformat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  <a:endParaRPr lang="de-DE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7A3A576-7B02-AE4D-99C2-4F0DC2261B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200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368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86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6E1C-8707-B94A-B00C-DD1A22DCB5DD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D313-D2E1-6745-B32C-E38E07BDBC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6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0B4B2-6C2A-C94F-97F2-500BEC2F3418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6057-8932-8843-A060-2C2470ED53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E49C1-89BA-474E-821C-4BC871DF31E6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0CD0F-957B-CB4A-BB74-9FED477FA1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9C55F-2C42-DA4A-BBE3-6A9D0CBBB846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C3552-BC9E-6E44-A540-AB4098D6C3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00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3F205-C9E8-0E47-AD68-E09CE7B91A19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E877-11BE-2F42-ACBA-04C9883E9D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03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DBC7-86A1-A345-8523-FC61F4192692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72F5-F7CD-3D4B-9B78-1E1EF8DE00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92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70DF-DC25-8B44-81AB-558B6E66DAD7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060DB-D630-124F-8E5D-5BDC4B7621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50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1CE2-5165-2947-92D5-F2A7C03C8058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F687C-C23C-AC42-AE7E-95A0F78170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953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8B44A-662D-1D4B-AC98-9979A519E492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6DD73-174E-044F-8CD2-FFCBDB9E19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6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9F42-D21C-DB4A-99D4-5754E94209F4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AC32B-72E2-DA40-B20D-52B992F3F8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36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1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0"/>
            <a:ext cx="97043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EFE8AA-650E-7F47-A205-92230A73F1B9}" type="datetime1">
              <a:rPr lang="de-CH"/>
              <a:pPr>
                <a:defRPr/>
              </a:pPr>
              <a:t>18.04.15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7C4BBEE-F5C3-2F42-BCF7-29894D8608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feld 7"/>
          <p:cNvSpPr txBox="1">
            <a:spLocks noChangeArrowheads="1"/>
          </p:cNvSpPr>
          <p:nvPr/>
        </p:nvSpPr>
        <p:spPr bwMode="auto">
          <a:xfrm>
            <a:off x="5876925" y="355600"/>
            <a:ext cx="8445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15362" name="Textfeld 8"/>
          <p:cNvSpPr txBox="1">
            <a:spLocks noChangeArrowheads="1"/>
          </p:cNvSpPr>
          <p:nvPr/>
        </p:nvSpPr>
        <p:spPr bwMode="auto">
          <a:xfrm>
            <a:off x="4797425" y="355600"/>
            <a:ext cx="8445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15363" name="Textfeld 9"/>
          <p:cNvSpPr txBox="1">
            <a:spLocks noChangeArrowheads="1"/>
          </p:cNvSpPr>
          <p:nvPr/>
        </p:nvSpPr>
        <p:spPr bwMode="auto">
          <a:xfrm>
            <a:off x="7527925" y="355600"/>
            <a:ext cx="20351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364264"/>
              </p:ext>
            </p:extLst>
          </p:nvPr>
        </p:nvGraphicFramePr>
        <p:xfrm>
          <a:off x="647715" y="1012826"/>
          <a:ext cx="7061184" cy="285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</a:tblGrid>
              <a:tr h="285749"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34171"/>
              </p:ext>
            </p:extLst>
          </p:nvPr>
        </p:nvGraphicFramePr>
        <p:xfrm>
          <a:off x="8035924" y="1012826"/>
          <a:ext cx="1527175" cy="307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175"/>
              </a:tblGrid>
              <a:tr h="153565">
                <a:tc>
                  <a:txBody>
                    <a:bodyPr/>
                    <a:lstStyle/>
                    <a:p>
                      <a:pPr algn="l"/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l"/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-383119" y="0"/>
            <a:ext cx="198000" cy="538763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bg1"/>
                </a:solidFill>
              </a:rPr>
              <a:t>Essen</a:t>
            </a:r>
            <a:endParaRPr lang="de-DE" sz="600" dirty="0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-383119" y="590550"/>
            <a:ext cx="198000" cy="538763"/>
          </a:xfrm>
          <a:prstGeom prst="rect">
            <a:avLst/>
          </a:prstGeom>
          <a:solidFill>
            <a:srgbClr val="0000FF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rgbClr val="FFFFFF"/>
                </a:solidFill>
              </a:rPr>
              <a:t>Theor</a:t>
            </a:r>
            <a:r>
              <a:rPr lang="de-DE" sz="600" dirty="0" smtClean="0">
                <a:solidFill>
                  <a:srgbClr val="FFFFFF"/>
                </a:solidFill>
              </a:rPr>
              <a:t> </a:t>
            </a:r>
            <a:r>
              <a:rPr lang="de-DE" sz="600" dirty="0" err="1" smtClean="0">
                <a:solidFill>
                  <a:srgbClr val="FFFFFF"/>
                </a:solidFill>
              </a:rPr>
              <a:t>Ausb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-383119" y="1211792"/>
            <a:ext cx="198000" cy="538763"/>
          </a:xfrm>
          <a:prstGeom prst="rect">
            <a:avLst/>
          </a:prstGeom>
          <a:solidFill>
            <a:srgbClr val="008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rgbClr val="FFFFFF"/>
                </a:solidFill>
              </a:rPr>
              <a:t>Prakt</a:t>
            </a:r>
            <a:r>
              <a:rPr lang="de-DE" sz="600" dirty="0" smtClean="0">
                <a:solidFill>
                  <a:srgbClr val="FFFFFF"/>
                </a:solidFill>
              </a:rPr>
              <a:t> </a:t>
            </a:r>
            <a:r>
              <a:rPr lang="de-DE" sz="600" dirty="0" err="1" smtClean="0">
                <a:solidFill>
                  <a:srgbClr val="FFFFFF"/>
                </a:solidFill>
              </a:rPr>
              <a:t>Ausb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385238" y="1860903"/>
            <a:ext cx="198000" cy="5387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rgbClr val="FFFFFF"/>
                </a:solidFill>
              </a:rPr>
              <a:t>Übungen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-385238" y="2524126"/>
            <a:ext cx="198000" cy="538763"/>
          </a:xfrm>
          <a:prstGeom prst="rec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rgbClr val="FFFFFF"/>
                </a:solidFill>
              </a:rPr>
              <a:t>Besonderes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-385238" y="3187348"/>
            <a:ext cx="198000" cy="538763"/>
          </a:xfrm>
          <a:prstGeom prst="rect">
            <a:avLst/>
          </a:prstGeom>
          <a:solidFill>
            <a:schemeClr val="accent6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rgbClr val="FFFFFF"/>
                </a:solidFill>
              </a:rPr>
              <a:t>Sport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-385238" y="3851656"/>
            <a:ext cx="198000" cy="538763"/>
          </a:xfrm>
          <a:prstGeom prst="rect">
            <a:avLst/>
          </a:prstGeom>
          <a:solidFill>
            <a:srgbClr val="00009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rgbClr val="FFFFFF"/>
                </a:solidFill>
              </a:rPr>
              <a:t>Einsatz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-668546" y="1211792"/>
            <a:ext cx="198000" cy="538763"/>
          </a:xfrm>
          <a:prstGeom prst="rect">
            <a:avLst/>
          </a:prstGeom>
          <a:solidFill>
            <a:srgbClr val="CCFFCC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Ko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-668546" y="0"/>
            <a:ext cx="198000" cy="53876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-668546" y="3187348"/>
            <a:ext cx="198000" cy="538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-668546" y="1860903"/>
            <a:ext cx="198000" cy="5387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Vs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-668546" y="2524126"/>
            <a:ext cx="198000" cy="538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-668546" y="590550"/>
            <a:ext cx="198000" cy="5387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AVOR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-668546" y="3851656"/>
            <a:ext cx="198000" cy="538763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D </a:t>
            </a:r>
            <a:r>
              <a:rPr lang="de-DE" sz="600" dirty="0" err="1" smtClean="0">
                <a:solidFill>
                  <a:schemeClr val="tx1"/>
                </a:solidFill>
              </a:rPr>
              <a:t>Betr</a:t>
            </a:r>
            <a:endParaRPr lang="de-DE" sz="600" dirty="0">
              <a:solidFill>
                <a:schemeClr val="tx1"/>
              </a:solidFill>
            </a:endParaRPr>
          </a:p>
        </p:txBody>
      </p:sp>
      <p:grpSp>
        <p:nvGrpSpPr>
          <p:cNvPr id="15366" name="Gruppierung 15365"/>
          <p:cNvGrpSpPr/>
          <p:nvPr/>
        </p:nvGrpSpPr>
        <p:grpSpPr>
          <a:xfrm>
            <a:off x="0" y="-191155"/>
            <a:ext cx="1171561" cy="92333"/>
            <a:chOff x="647715" y="1460781"/>
            <a:chExt cx="1171561" cy="92333"/>
          </a:xfrm>
        </p:grpSpPr>
        <p:sp>
          <p:nvSpPr>
            <p:cNvPr id="7" name="Textfeld 6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24" name="Gerade Verbindung 23"/>
            <p:cNvCxnSpPr>
              <a:endCxn id="7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>
              <a:stCxn id="7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uppierung 39"/>
          <p:cNvGrpSpPr/>
          <p:nvPr/>
        </p:nvGrpSpPr>
        <p:grpSpPr>
          <a:xfrm>
            <a:off x="1379559" y="-182862"/>
            <a:ext cx="1171561" cy="92333"/>
            <a:chOff x="647715" y="1460781"/>
            <a:chExt cx="1171561" cy="92333"/>
          </a:xfrm>
        </p:grpSpPr>
        <p:sp>
          <p:nvSpPr>
            <p:cNvPr id="41" name="Textfeld 40"/>
            <p:cNvSpPr txBox="1"/>
            <p:nvPr/>
          </p:nvSpPr>
          <p:spPr>
            <a:xfrm>
              <a:off x="1140517" y="1460781"/>
              <a:ext cx="17959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HV</a:t>
              </a:r>
              <a:endParaRPr lang="de-DE" sz="600" b="1" dirty="0"/>
            </a:p>
          </p:txBody>
        </p:sp>
        <p:cxnSp>
          <p:nvCxnSpPr>
            <p:cNvPr id="42" name="Gerade Verbindung 41"/>
            <p:cNvCxnSpPr>
              <a:endCxn id="41" idx="1"/>
            </p:cNvCxnSpPr>
            <p:nvPr/>
          </p:nvCxnSpPr>
          <p:spPr>
            <a:xfrm>
              <a:off x="647715" y="1506947"/>
              <a:ext cx="492802" cy="1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>
              <a:stCxn id="41" idx="3"/>
            </p:cNvCxnSpPr>
            <p:nvPr/>
          </p:nvCxnSpPr>
          <p:spPr>
            <a:xfrm>
              <a:off x="1320108" y="1506948"/>
              <a:ext cx="499168" cy="2"/>
            </a:xfrm>
            <a:prstGeom prst="line">
              <a:avLst/>
            </a:prstGeom>
            <a:ln>
              <a:solidFill>
                <a:srgbClr val="C61B1B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uppierung 43"/>
          <p:cNvGrpSpPr/>
          <p:nvPr/>
        </p:nvGrpSpPr>
        <p:grpSpPr>
          <a:xfrm>
            <a:off x="2780985" y="-182862"/>
            <a:ext cx="1171561" cy="92333"/>
            <a:chOff x="647715" y="1460781"/>
            <a:chExt cx="1171561" cy="92333"/>
          </a:xfrm>
        </p:grpSpPr>
        <p:sp>
          <p:nvSpPr>
            <p:cNvPr id="45" name="Textfeld 44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46" name="Gerade Verbindung 45"/>
            <p:cNvCxnSpPr>
              <a:endCxn id="45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>
              <a:stCxn id="45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uppierung 47"/>
          <p:cNvGrpSpPr/>
          <p:nvPr/>
        </p:nvGrpSpPr>
        <p:grpSpPr>
          <a:xfrm>
            <a:off x="4137212" y="-193808"/>
            <a:ext cx="1171561" cy="92333"/>
            <a:chOff x="647715" y="1460781"/>
            <a:chExt cx="1171561" cy="92333"/>
          </a:xfrm>
        </p:grpSpPr>
        <p:sp>
          <p:nvSpPr>
            <p:cNvPr id="49" name="Textfeld 48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??</a:t>
              </a:r>
              <a:endParaRPr lang="de-DE" sz="600" b="1" dirty="0"/>
            </a:p>
          </p:txBody>
        </p:sp>
        <p:cxnSp>
          <p:nvCxnSpPr>
            <p:cNvPr id="50" name="Gerade Verbindung 49"/>
            <p:cNvCxnSpPr>
              <a:endCxn id="49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>
              <a:stCxn id="49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>
          <a:xfrm>
            <a:off x="5408828" y="-235973"/>
            <a:ext cx="126281" cy="12558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6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9" name="Rechteck 58"/>
          <p:cNvSpPr/>
          <p:nvPr/>
        </p:nvSpPr>
        <p:spPr>
          <a:xfrm>
            <a:off x="-377158" y="4546799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-377158" y="4835724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DRp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-1772929" y="0"/>
            <a:ext cx="978456" cy="293722"/>
          </a:xfrm>
          <a:prstGeom prst="rect">
            <a:avLst/>
          </a:prstGeom>
          <a:solidFill>
            <a:srgbClr val="0000FF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err="1" smtClean="0">
                <a:solidFill>
                  <a:srgbClr val="FFFFFF"/>
                </a:solidFill>
              </a:rPr>
              <a:t>Theor</a:t>
            </a:r>
            <a:r>
              <a:rPr lang="de-DE" sz="600" b="1" dirty="0" smtClean="0">
                <a:solidFill>
                  <a:srgbClr val="FFFFFF"/>
                </a:solidFill>
              </a:rPr>
              <a:t> </a:t>
            </a:r>
            <a:r>
              <a:rPr lang="de-DE" sz="600" b="1" dirty="0" err="1" smtClean="0">
                <a:solidFill>
                  <a:srgbClr val="FFFFFF"/>
                </a:solidFill>
              </a:rPr>
              <a:t>Ausb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-1768504" y="356201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-1768504" y="673727"/>
            <a:ext cx="976793" cy="2183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Vs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-1761590" y="986600"/>
            <a:ext cx="978456" cy="29372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U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-1761590" y="1383508"/>
            <a:ext cx="978456" cy="2937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KAP</a:t>
            </a:r>
            <a:endParaRPr lang="de-DE" sz="600" b="1" dirty="0">
              <a:solidFill>
                <a:srgbClr val="FFFFFF"/>
              </a:solidFill>
            </a:endParaRPr>
          </a:p>
        </p:txBody>
      </p:sp>
      <p:graphicFrame>
        <p:nvGraphicFramePr>
          <p:cNvPr id="66" name="Tabel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81640"/>
              </p:ext>
            </p:extLst>
          </p:nvPr>
        </p:nvGraphicFramePr>
        <p:xfrm>
          <a:off x="8035925" y="5545844"/>
          <a:ext cx="1530350" cy="106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350"/>
              </a:tblGrid>
              <a:tr h="356040">
                <a:tc>
                  <a:txBody>
                    <a:bodyPr/>
                    <a:lstStyle/>
                    <a:p>
                      <a:pPr algn="l"/>
                      <a:r>
                        <a:rPr lang="de-CH" sz="600" b="1" dirty="0" smtClean="0"/>
                        <a:t>Ersteller</a:t>
                      </a:r>
                    </a:p>
                    <a:p>
                      <a:pPr algn="l"/>
                      <a:r>
                        <a:rPr lang="de-CH" sz="600" dirty="0" err="1" smtClean="0"/>
                        <a:t>Hptm</a:t>
                      </a:r>
                      <a:r>
                        <a:rPr lang="de-CH" sz="600" baseline="0" dirty="0" smtClean="0"/>
                        <a:t> XX</a:t>
                      </a:r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040">
                <a:tc>
                  <a:txBody>
                    <a:bodyPr/>
                    <a:lstStyle/>
                    <a:p>
                      <a:pPr algn="l"/>
                      <a:r>
                        <a:rPr lang="de-DE" sz="600" b="1" dirty="0" smtClean="0"/>
                        <a:t>Eingesehen</a:t>
                      </a:r>
                    </a:p>
                    <a:p>
                      <a:pPr algn="l"/>
                      <a:r>
                        <a:rPr lang="de-DE" sz="600" dirty="0" err="1" smtClean="0"/>
                        <a:t>Oberstlt</a:t>
                      </a:r>
                      <a:r>
                        <a:rPr lang="de-DE" sz="600" baseline="0" dirty="0" smtClean="0"/>
                        <a:t> YY</a:t>
                      </a:r>
                      <a:endParaRPr lang="de-DE" sz="600" dirty="0" smtClean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040">
                <a:tc>
                  <a:txBody>
                    <a:bodyPr/>
                    <a:lstStyle/>
                    <a:p>
                      <a:pPr algn="l"/>
                      <a:r>
                        <a:rPr lang="de-DE" sz="600" b="1" dirty="0" smtClean="0"/>
                        <a:t>geht an</a:t>
                      </a:r>
                      <a:r>
                        <a:rPr lang="de-DE" sz="600" b="1" baseline="0" dirty="0" smtClean="0"/>
                        <a:t> </a:t>
                      </a:r>
                      <a:r>
                        <a:rPr lang="de-DE" sz="600" b="0" dirty="0" smtClean="0"/>
                        <a:t>Ad San </a:t>
                      </a:r>
                      <a:r>
                        <a:rPr lang="de-DE" sz="600" b="0" dirty="0" err="1" smtClean="0"/>
                        <a:t>Kp</a:t>
                      </a:r>
                      <a:r>
                        <a:rPr lang="de-DE" sz="600" b="0" dirty="0" smtClean="0"/>
                        <a:t> 8 via Anschlag, </a:t>
                      </a:r>
                      <a:br>
                        <a:rPr lang="de-DE" sz="600" b="0" dirty="0" smtClean="0"/>
                      </a:br>
                      <a:r>
                        <a:rPr lang="de-DE" sz="600" b="0" dirty="0" smtClean="0"/>
                        <a:t>Kader San </a:t>
                      </a:r>
                      <a:r>
                        <a:rPr lang="de-DE" sz="600" b="0" dirty="0" err="1" smtClean="0"/>
                        <a:t>Kp</a:t>
                      </a:r>
                      <a:r>
                        <a:rPr lang="de-DE" sz="600" b="0" dirty="0" smtClean="0"/>
                        <a:t> 8 </a:t>
                      </a:r>
                      <a:r>
                        <a:rPr lang="de-DE" sz="600" b="0" dirty="0" err="1" smtClean="0"/>
                        <a:t>elo</a:t>
                      </a:r>
                      <a:endParaRPr lang="de-DE" sz="600" b="0" dirty="0" smtClean="0"/>
                    </a:p>
                    <a:p>
                      <a:pPr algn="l"/>
                      <a:r>
                        <a:rPr lang="de-DE" sz="600" b="1" dirty="0" err="1" smtClean="0"/>
                        <a:t>z</a:t>
                      </a:r>
                      <a:r>
                        <a:rPr lang="de-DE" sz="600" b="1" baseline="0" dirty="0" smtClean="0"/>
                        <a:t> K an </a:t>
                      </a:r>
                      <a:r>
                        <a:rPr lang="de-DE" sz="600" b="0" baseline="0" dirty="0" err="1" smtClean="0"/>
                        <a:t>Kdt</a:t>
                      </a:r>
                      <a:r>
                        <a:rPr lang="de-DE" sz="600" b="0" baseline="0" dirty="0" smtClean="0"/>
                        <a:t> VBA 2, </a:t>
                      </a:r>
                      <a:r>
                        <a:rPr lang="de-DE" sz="600" b="0" baseline="0" dirty="0" err="1" smtClean="0"/>
                        <a:t>Kdt</a:t>
                      </a:r>
                      <a:r>
                        <a:rPr lang="de-DE" sz="600" b="0" baseline="0" dirty="0" smtClean="0"/>
                        <a:t> San S 42</a:t>
                      </a:r>
                      <a:endParaRPr lang="de-DE" sz="600" b="0" dirty="0" smtClean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" name="Tabel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904899"/>
              </p:ext>
            </p:extLst>
          </p:nvPr>
        </p:nvGraphicFramePr>
        <p:xfrm>
          <a:off x="364549" y="1069995"/>
          <a:ext cx="258712" cy="5455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712"/>
              </a:tblGrid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0500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0600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0700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0800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0900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1000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1100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1200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1300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1400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1500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1600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1700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1800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1900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2000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2100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2200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600" b="1" dirty="0" smtClean="0"/>
                        <a:t>2300</a:t>
                      </a:r>
                      <a:endParaRPr lang="de-DE" sz="6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" name="Tabel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59859"/>
              </p:ext>
            </p:extLst>
          </p:nvPr>
        </p:nvGraphicFramePr>
        <p:xfrm>
          <a:off x="334992" y="1069995"/>
          <a:ext cx="299991" cy="5455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991"/>
              </a:tblGrid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1400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03904"/>
              </p:ext>
            </p:extLst>
          </p:nvPr>
        </p:nvGraphicFramePr>
        <p:xfrm>
          <a:off x="7725383" y="1069995"/>
          <a:ext cx="277099" cy="5455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099"/>
              </a:tblGrid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1400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feld 7"/>
          <p:cNvSpPr txBox="1">
            <a:spLocks noChangeArrowheads="1"/>
          </p:cNvSpPr>
          <p:nvPr/>
        </p:nvSpPr>
        <p:spPr bwMode="auto">
          <a:xfrm>
            <a:off x="5876925" y="355600"/>
            <a:ext cx="8445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15362" name="Textfeld 8"/>
          <p:cNvSpPr txBox="1">
            <a:spLocks noChangeArrowheads="1"/>
          </p:cNvSpPr>
          <p:nvPr/>
        </p:nvSpPr>
        <p:spPr bwMode="auto">
          <a:xfrm>
            <a:off x="4797425" y="355600"/>
            <a:ext cx="8445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15363" name="Textfeld 9"/>
          <p:cNvSpPr txBox="1">
            <a:spLocks noChangeArrowheads="1"/>
          </p:cNvSpPr>
          <p:nvPr/>
        </p:nvSpPr>
        <p:spPr bwMode="auto">
          <a:xfrm>
            <a:off x="7527925" y="355600"/>
            <a:ext cx="20351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120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78739"/>
              </p:ext>
            </p:extLst>
          </p:nvPr>
        </p:nvGraphicFramePr>
        <p:xfrm>
          <a:off x="647715" y="1012826"/>
          <a:ext cx="7061184" cy="285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  <a:gridCol w="196144"/>
              </a:tblGrid>
              <a:tr h="285749"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Kdo</a:t>
                      </a:r>
                      <a:r>
                        <a:rPr lang="de-DE" sz="500" dirty="0" smtClean="0"/>
                        <a:t> Z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1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2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3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smtClean="0"/>
                        <a:t>Zug 4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500" dirty="0" err="1" smtClean="0"/>
                        <a:t>Beso</a:t>
                      </a:r>
                      <a:endParaRPr lang="de-DE" sz="500" dirty="0"/>
                    </a:p>
                  </a:txBody>
                  <a:tcPr marL="0" marR="0" marT="18000" marB="18000" vert="vert27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844583"/>
              </p:ext>
            </p:extLst>
          </p:nvPr>
        </p:nvGraphicFramePr>
        <p:xfrm>
          <a:off x="8035924" y="1012826"/>
          <a:ext cx="1527175" cy="307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175"/>
              </a:tblGrid>
              <a:tr h="153565">
                <a:tc>
                  <a:txBody>
                    <a:bodyPr/>
                    <a:lstStyle/>
                    <a:p>
                      <a:pPr algn="l"/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l"/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-383119" y="0"/>
            <a:ext cx="198000" cy="538763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-383119" y="590550"/>
            <a:ext cx="198000" cy="538763"/>
          </a:xfrm>
          <a:prstGeom prst="rect">
            <a:avLst/>
          </a:prstGeom>
          <a:solidFill>
            <a:srgbClr val="0000FF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err="1" smtClean="0">
                <a:solidFill>
                  <a:srgbClr val="FFFFFF"/>
                </a:solidFill>
              </a:rPr>
              <a:t>Theor</a:t>
            </a:r>
            <a:r>
              <a:rPr lang="de-DE" sz="600" b="1" dirty="0" smtClean="0">
                <a:solidFill>
                  <a:srgbClr val="FFFFFF"/>
                </a:solidFill>
              </a:rPr>
              <a:t> </a:t>
            </a:r>
            <a:r>
              <a:rPr lang="de-DE" sz="600" b="1" dirty="0" err="1" smtClean="0">
                <a:solidFill>
                  <a:srgbClr val="FFFFFF"/>
                </a:solidFill>
              </a:rPr>
              <a:t>Ausb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-383119" y="1211792"/>
            <a:ext cx="198000" cy="538763"/>
          </a:xfrm>
          <a:prstGeom prst="rect">
            <a:avLst/>
          </a:prstGeom>
          <a:solidFill>
            <a:srgbClr val="4F750D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err="1" smtClean="0">
                <a:solidFill>
                  <a:srgbClr val="FFFFFF"/>
                </a:solidFill>
              </a:rPr>
              <a:t>Prakt</a:t>
            </a:r>
            <a:r>
              <a:rPr lang="de-DE" sz="600" b="1" dirty="0" smtClean="0">
                <a:solidFill>
                  <a:srgbClr val="FFFFFF"/>
                </a:solidFill>
              </a:rPr>
              <a:t> </a:t>
            </a:r>
            <a:r>
              <a:rPr lang="de-DE" sz="600" b="1" dirty="0" err="1" smtClean="0">
                <a:solidFill>
                  <a:srgbClr val="FFFFFF"/>
                </a:solidFill>
              </a:rPr>
              <a:t>Ausb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385238" y="1860903"/>
            <a:ext cx="198000" cy="5387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Übungen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-385238" y="2524126"/>
            <a:ext cx="198000" cy="538763"/>
          </a:xfrm>
          <a:prstGeom prst="rec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Besonderes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-385238" y="3187348"/>
            <a:ext cx="198000" cy="538763"/>
          </a:xfrm>
          <a:prstGeom prst="rect">
            <a:avLst/>
          </a:prstGeom>
          <a:solidFill>
            <a:srgbClr val="660066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Sport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-385238" y="3851656"/>
            <a:ext cx="198000" cy="538763"/>
          </a:xfrm>
          <a:prstGeom prst="rect">
            <a:avLst/>
          </a:prstGeom>
          <a:solidFill>
            <a:srgbClr val="00009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Einsatz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-668546" y="1211792"/>
            <a:ext cx="198000" cy="538763"/>
          </a:xfrm>
          <a:prstGeom prst="rect">
            <a:avLst/>
          </a:prstGeom>
          <a:solidFill>
            <a:srgbClr val="CCFFCC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Ko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-668546" y="0"/>
            <a:ext cx="198000" cy="53876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-668546" y="3187348"/>
            <a:ext cx="198000" cy="538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-668546" y="1860903"/>
            <a:ext cx="198000" cy="5387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Vs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-668546" y="2524126"/>
            <a:ext cx="198000" cy="538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-668546" y="590550"/>
            <a:ext cx="198000" cy="5387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AVOR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-668546" y="3851656"/>
            <a:ext cx="198000" cy="538763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D </a:t>
            </a:r>
            <a:r>
              <a:rPr lang="de-DE" sz="600" dirty="0" err="1" smtClean="0">
                <a:solidFill>
                  <a:schemeClr val="tx1"/>
                </a:solidFill>
              </a:rPr>
              <a:t>Betr</a:t>
            </a:r>
            <a:endParaRPr lang="de-DE" sz="600" dirty="0">
              <a:solidFill>
                <a:schemeClr val="tx1"/>
              </a:solidFill>
            </a:endParaRPr>
          </a:p>
        </p:txBody>
      </p:sp>
      <p:grpSp>
        <p:nvGrpSpPr>
          <p:cNvPr id="15366" name="Gruppierung 15365"/>
          <p:cNvGrpSpPr/>
          <p:nvPr/>
        </p:nvGrpSpPr>
        <p:grpSpPr>
          <a:xfrm>
            <a:off x="0" y="-191155"/>
            <a:ext cx="1171561" cy="92333"/>
            <a:chOff x="647715" y="1460781"/>
            <a:chExt cx="1171561" cy="92333"/>
          </a:xfrm>
        </p:grpSpPr>
        <p:sp>
          <p:nvSpPr>
            <p:cNvPr id="7" name="Textfeld 6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24" name="Gerade Verbindung 23"/>
            <p:cNvCxnSpPr>
              <a:endCxn id="7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>
              <a:stCxn id="7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uppierung 39"/>
          <p:cNvGrpSpPr/>
          <p:nvPr/>
        </p:nvGrpSpPr>
        <p:grpSpPr>
          <a:xfrm>
            <a:off x="1379559" y="-182862"/>
            <a:ext cx="1171561" cy="92333"/>
            <a:chOff x="647715" y="1460781"/>
            <a:chExt cx="1171561" cy="92333"/>
          </a:xfrm>
        </p:grpSpPr>
        <p:sp>
          <p:nvSpPr>
            <p:cNvPr id="41" name="Textfeld 40"/>
            <p:cNvSpPr txBox="1"/>
            <p:nvPr/>
          </p:nvSpPr>
          <p:spPr>
            <a:xfrm>
              <a:off x="1140517" y="1460781"/>
              <a:ext cx="17959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HV</a:t>
              </a:r>
              <a:endParaRPr lang="de-DE" sz="600" b="1" dirty="0"/>
            </a:p>
          </p:txBody>
        </p:sp>
        <p:cxnSp>
          <p:nvCxnSpPr>
            <p:cNvPr id="42" name="Gerade Verbindung 41"/>
            <p:cNvCxnSpPr>
              <a:endCxn id="41" idx="1"/>
            </p:cNvCxnSpPr>
            <p:nvPr/>
          </p:nvCxnSpPr>
          <p:spPr>
            <a:xfrm>
              <a:off x="647715" y="1506947"/>
              <a:ext cx="492802" cy="1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>
              <a:stCxn id="41" idx="3"/>
            </p:cNvCxnSpPr>
            <p:nvPr/>
          </p:nvCxnSpPr>
          <p:spPr>
            <a:xfrm>
              <a:off x="1320108" y="1506948"/>
              <a:ext cx="499168" cy="2"/>
            </a:xfrm>
            <a:prstGeom prst="line">
              <a:avLst/>
            </a:prstGeom>
            <a:ln>
              <a:solidFill>
                <a:srgbClr val="C61B1B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uppierung 43"/>
          <p:cNvGrpSpPr/>
          <p:nvPr/>
        </p:nvGrpSpPr>
        <p:grpSpPr>
          <a:xfrm>
            <a:off x="2780985" y="-182862"/>
            <a:ext cx="1171561" cy="92333"/>
            <a:chOff x="647715" y="1460781"/>
            <a:chExt cx="1171561" cy="92333"/>
          </a:xfrm>
        </p:grpSpPr>
        <p:sp>
          <p:nvSpPr>
            <p:cNvPr id="45" name="Textfeld 44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46" name="Gerade Verbindung 45"/>
            <p:cNvCxnSpPr>
              <a:endCxn id="45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>
              <a:stCxn id="45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uppierung 47"/>
          <p:cNvGrpSpPr/>
          <p:nvPr/>
        </p:nvGrpSpPr>
        <p:grpSpPr>
          <a:xfrm>
            <a:off x="4137212" y="-193808"/>
            <a:ext cx="1171561" cy="92333"/>
            <a:chOff x="647715" y="1460781"/>
            <a:chExt cx="1171561" cy="92333"/>
          </a:xfrm>
        </p:grpSpPr>
        <p:sp>
          <p:nvSpPr>
            <p:cNvPr id="49" name="Textfeld 48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??</a:t>
              </a:r>
              <a:endParaRPr lang="de-DE" sz="600" b="1" dirty="0"/>
            </a:p>
          </p:txBody>
        </p:sp>
        <p:cxnSp>
          <p:nvCxnSpPr>
            <p:cNvPr id="50" name="Gerade Verbindung 49"/>
            <p:cNvCxnSpPr>
              <a:endCxn id="49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>
              <a:stCxn id="49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Rechteck 36"/>
          <p:cNvSpPr/>
          <p:nvPr/>
        </p:nvSpPr>
        <p:spPr>
          <a:xfrm>
            <a:off x="1832749" y="1604714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3006469" y="1604714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180189" y="1604714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5353909" y="1604714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658663" y="3298282"/>
            <a:ext cx="961771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Mittagessen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1835667" y="3298282"/>
            <a:ext cx="961772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Mittagessen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3012672" y="3298282"/>
            <a:ext cx="961772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Mittagessen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4189677" y="3298282"/>
            <a:ext cx="961772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Mittagessen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5366683" y="3298282"/>
            <a:ext cx="961772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Mittagessen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658663" y="5023252"/>
            <a:ext cx="961771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Nachtessen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1832930" y="5023252"/>
            <a:ext cx="961771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Nachtessen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4181465" y="5023252"/>
            <a:ext cx="961771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Nachtessen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5355733" y="5023252"/>
            <a:ext cx="961771" cy="271672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Nachtessen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grpSp>
        <p:nvGrpSpPr>
          <p:cNvPr id="63" name="Gruppierung 62"/>
          <p:cNvGrpSpPr/>
          <p:nvPr/>
        </p:nvGrpSpPr>
        <p:grpSpPr>
          <a:xfrm>
            <a:off x="645953" y="6274941"/>
            <a:ext cx="1171561" cy="92333"/>
            <a:chOff x="647715" y="1460781"/>
            <a:chExt cx="1171561" cy="92333"/>
          </a:xfrm>
        </p:grpSpPr>
        <p:sp>
          <p:nvSpPr>
            <p:cNvPr id="64" name="Textfeld 63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65" name="Gerade Verbindung 64"/>
            <p:cNvCxnSpPr>
              <a:endCxn id="64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Gerade Verbindung 65"/>
            <p:cNvCxnSpPr>
              <a:stCxn id="64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" name="Gruppierung 66"/>
          <p:cNvGrpSpPr/>
          <p:nvPr/>
        </p:nvGrpSpPr>
        <p:grpSpPr>
          <a:xfrm>
            <a:off x="1828448" y="6274941"/>
            <a:ext cx="1171561" cy="92333"/>
            <a:chOff x="647715" y="1460781"/>
            <a:chExt cx="1171561" cy="92333"/>
          </a:xfrm>
        </p:grpSpPr>
        <p:sp>
          <p:nvSpPr>
            <p:cNvPr id="68" name="Textfeld 67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69" name="Gerade Verbindung 68"/>
            <p:cNvCxnSpPr>
              <a:endCxn id="68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>
              <a:stCxn id="68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uppierung 74"/>
          <p:cNvGrpSpPr/>
          <p:nvPr/>
        </p:nvGrpSpPr>
        <p:grpSpPr>
          <a:xfrm>
            <a:off x="4193438" y="6274941"/>
            <a:ext cx="1171561" cy="92333"/>
            <a:chOff x="647715" y="1460781"/>
            <a:chExt cx="1171561" cy="92333"/>
          </a:xfrm>
        </p:grpSpPr>
        <p:sp>
          <p:nvSpPr>
            <p:cNvPr id="76" name="Textfeld 75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77" name="Gerade Verbindung 76"/>
            <p:cNvCxnSpPr>
              <a:endCxn id="76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>
              <a:stCxn id="76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Rechteck 78"/>
          <p:cNvSpPr/>
          <p:nvPr/>
        </p:nvSpPr>
        <p:spPr>
          <a:xfrm>
            <a:off x="6539389" y="1459195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659029" y="1604714"/>
            <a:ext cx="961771" cy="192718"/>
          </a:xfrm>
          <a:prstGeom prst="rect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chemeClr val="bg1"/>
                </a:solidFill>
              </a:rPr>
              <a:t>Morgenessen</a:t>
            </a:r>
            <a:endParaRPr lang="de-DE" sz="600" b="1" dirty="0">
              <a:solidFill>
                <a:schemeClr val="bg1"/>
              </a:solidFill>
            </a:endParaRPr>
          </a:p>
        </p:txBody>
      </p:sp>
      <p:grpSp>
        <p:nvGrpSpPr>
          <p:cNvPr id="81" name="Gruppierung 80"/>
          <p:cNvGrpSpPr/>
          <p:nvPr/>
        </p:nvGrpSpPr>
        <p:grpSpPr>
          <a:xfrm>
            <a:off x="5375931" y="6274941"/>
            <a:ext cx="1171561" cy="92333"/>
            <a:chOff x="647715" y="1460781"/>
            <a:chExt cx="1171561" cy="92333"/>
          </a:xfrm>
        </p:grpSpPr>
        <p:sp>
          <p:nvSpPr>
            <p:cNvPr id="82" name="Textfeld 81"/>
            <p:cNvSpPr txBox="1"/>
            <p:nvPr/>
          </p:nvSpPr>
          <p:spPr>
            <a:xfrm>
              <a:off x="1110606" y="1460781"/>
              <a:ext cx="23941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ABV</a:t>
              </a:r>
              <a:endParaRPr lang="de-DE" sz="600" b="1" dirty="0"/>
            </a:p>
          </p:txBody>
        </p:sp>
        <p:cxnSp>
          <p:nvCxnSpPr>
            <p:cNvPr id="83" name="Gerade Verbindung 82"/>
            <p:cNvCxnSpPr>
              <a:endCxn id="82" idx="1"/>
            </p:cNvCxnSpPr>
            <p:nvPr/>
          </p:nvCxnSpPr>
          <p:spPr>
            <a:xfrm>
              <a:off x="647715" y="1506947"/>
              <a:ext cx="462891" cy="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>
              <a:stCxn id="82" idx="3"/>
            </p:cNvCxnSpPr>
            <p:nvPr/>
          </p:nvCxnSpPr>
          <p:spPr>
            <a:xfrm>
              <a:off x="1350021" y="1506948"/>
              <a:ext cx="469255" cy="2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Gruppierung 84"/>
          <p:cNvGrpSpPr/>
          <p:nvPr/>
        </p:nvGrpSpPr>
        <p:grpSpPr>
          <a:xfrm>
            <a:off x="655678" y="1815876"/>
            <a:ext cx="1171561" cy="92333"/>
            <a:chOff x="647715" y="1460781"/>
            <a:chExt cx="1171561" cy="92333"/>
          </a:xfrm>
        </p:grpSpPr>
        <p:sp>
          <p:nvSpPr>
            <p:cNvPr id="86" name="Textfeld 85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87" name="Gerade Verbindung 86"/>
            <p:cNvCxnSpPr>
              <a:endCxn id="86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>
              <a:stCxn id="86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uppierung 88"/>
          <p:cNvGrpSpPr/>
          <p:nvPr/>
        </p:nvGrpSpPr>
        <p:grpSpPr>
          <a:xfrm>
            <a:off x="1832597" y="1815876"/>
            <a:ext cx="1171561" cy="92333"/>
            <a:chOff x="647715" y="1460781"/>
            <a:chExt cx="1171561" cy="92333"/>
          </a:xfrm>
        </p:grpSpPr>
        <p:sp>
          <p:nvSpPr>
            <p:cNvPr id="90" name="Textfeld 89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91" name="Gerade Verbindung 90"/>
            <p:cNvCxnSpPr>
              <a:endCxn id="90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>
              <a:stCxn id="90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uppierung 92"/>
          <p:cNvGrpSpPr/>
          <p:nvPr/>
        </p:nvGrpSpPr>
        <p:grpSpPr>
          <a:xfrm>
            <a:off x="3009516" y="1815876"/>
            <a:ext cx="1171561" cy="92333"/>
            <a:chOff x="647715" y="1460781"/>
            <a:chExt cx="1171561" cy="92333"/>
          </a:xfrm>
        </p:grpSpPr>
        <p:sp>
          <p:nvSpPr>
            <p:cNvPr id="94" name="Textfeld 93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95" name="Gerade Verbindung 94"/>
            <p:cNvCxnSpPr>
              <a:endCxn id="94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>
              <a:stCxn id="94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uppierung 96"/>
          <p:cNvGrpSpPr/>
          <p:nvPr/>
        </p:nvGrpSpPr>
        <p:grpSpPr>
          <a:xfrm>
            <a:off x="4186435" y="1815876"/>
            <a:ext cx="1171561" cy="92333"/>
            <a:chOff x="647715" y="1460781"/>
            <a:chExt cx="1171561" cy="92333"/>
          </a:xfrm>
        </p:grpSpPr>
        <p:sp>
          <p:nvSpPr>
            <p:cNvPr id="98" name="Textfeld 97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99" name="Gerade Verbindung 98"/>
            <p:cNvCxnSpPr>
              <a:endCxn id="98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Gerade Verbindung 99"/>
            <p:cNvCxnSpPr>
              <a:stCxn id="98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Gruppierung 100"/>
          <p:cNvGrpSpPr/>
          <p:nvPr/>
        </p:nvGrpSpPr>
        <p:grpSpPr>
          <a:xfrm>
            <a:off x="5363354" y="1815876"/>
            <a:ext cx="1171561" cy="92333"/>
            <a:chOff x="647715" y="1460781"/>
            <a:chExt cx="1171561" cy="92333"/>
          </a:xfrm>
        </p:grpSpPr>
        <p:sp>
          <p:nvSpPr>
            <p:cNvPr id="102" name="Textfeld 101"/>
            <p:cNvSpPr txBox="1"/>
            <p:nvPr/>
          </p:nvSpPr>
          <p:spPr>
            <a:xfrm>
              <a:off x="1142665" y="1460781"/>
              <a:ext cx="175295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AV</a:t>
              </a:r>
              <a:endParaRPr lang="de-DE" sz="600" b="1" dirty="0"/>
            </a:p>
          </p:txBody>
        </p:sp>
        <p:cxnSp>
          <p:nvCxnSpPr>
            <p:cNvPr id="103" name="Gerade Verbindung 102"/>
            <p:cNvCxnSpPr>
              <a:endCxn id="102" idx="1"/>
            </p:cNvCxnSpPr>
            <p:nvPr/>
          </p:nvCxnSpPr>
          <p:spPr>
            <a:xfrm>
              <a:off x="647715" y="1506947"/>
              <a:ext cx="494950" cy="1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Gerade Verbindung 103"/>
            <p:cNvCxnSpPr>
              <a:stCxn id="102" idx="3"/>
            </p:cNvCxnSpPr>
            <p:nvPr/>
          </p:nvCxnSpPr>
          <p:spPr>
            <a:xfrm>
              <a:off x="1317960" y="1506948"/>
              <a:ext cx="501316" cy="2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" name="Gruppierung 108"/>
          <p:cNvGrpSpPr/>
          <p:nvPr/>
        </p:nvGrpSpPr>
        <p:grpSpPr>
          <a:xfrm>
            <a:off x="6540271" y="1976071"/>
            <a:ext cx="1171561" cy="92333"/>
            <a:chOff x="647715" y="1460781"/>
            <a:chExt cx="1171561" cy="92333"/>
          </a:xfrm>
        </p:grpSpPr>
        <p:sp>
          <p:nvSpPr>
            <p:cNvPr id="110" name="Textfeld 109"/>
            <p:cNvSpPr txBox="1"/>
            <p:nvPr/>
          </p:nvSpPr>
          <p:spPr>
            <a:xfrm>
              <a:off x="1140517" y="1460781"/>
              <a:ext cx="17959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HV</a:t>
              </a:r>
              <a:endParaRPr lang="de-DE" sz="600" b="1" dirty="0"/>
            </a:p>
          </p:txBody>
        </p:sp>
        <p:cxnSp>
          <p:nvCxnSpPr>
            <p:cNvPr id="111" name="Gerade Verbindung 110"/>
            <p:cNvCxnSpPr>
              <a:endCxn id="110" idx="1"/>
            </p:cNvCxnSpPr>
            <p:nvPr/>
          </p:nvCxnSpPr>
          <p:spPr>
            <a:xfrm>
              <a:off x="647715" y="1506947"/>
              <a:ext cx="492802" cy="1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Gerade Verbindung 111"/>
            <p:cNvCxnSpPr>
              <a:stCxn id="110" idx="3"/>
            </p:cNvCxnSpPr>
            <p:nvPr/>
          </p:nvCxnSpPr>
          <p:spPr>
            <a:xfrm>
              <a:off x="1320108" y="1506948"/>
              <a:ext cx="499168" cy="2"/>
            </a:xfrm>
            <a:prstGeom prst="line">
              <a:avLst/>
            </a:prstGeom>
            <a:ln>
              <a:solidFill>
                <a:srgbClr val="C61B1B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3" name="Oval 112"/>
          <p:cNvSpPr/>
          <p:nvPr/>
        </p:nvSpPr>
        <p:spPr>
          <a:xfrm>
            <a:off x="5408828" y="-235973"/>
            <a:ext cx="126281" cy="12558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600" b="1" dirty="0" smtClean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653040" y="6021814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15" name="Rechteck 114"/>
          <p:cNvSpPr/>
          <p:nvPr/>
        </p:nvSpPr>
        <p:spPr>
          <a:xfrm>
            <a:off x="1829113" y="6021814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17" name="Rechteck 116"/>
          <p:cNvSpPr/>
          <p:nvPr/>
        </p:nvSpPr>
        <p:spPr>
          <a:xfrm>
            <a:off x="4181259" y="6021814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18" name="Rechteck 117"/>
          <p:cNvSpPr/>
          <p:nvPr/>
        </p:nvSpPr>
        <p:spPr>
          <a:xfrm>
            <a:off x="5357332" y="6021814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grpSp>
        <p:nvGrpSpPr>
          <p:cNvPr id="119" name="Gruppierung 118"/>
          <p:cNvGrpSpPr/>
          <p:nvPr/>
        </p:nvGrpSpPr>
        <p:grpSpPr>
          <a:xfrm>
            <a:off x="655295" y="1459568"/>
            <a:ext cx="1171561" cy="92333"/>
            <a:chOff x="647715" y="1460781"/>
            <a:chExt cx="1171561" cy="92333"/>
          </a:xfrm>
        </p:grpSpPr>
        <p:sp>
          <p:nvSpPr>
            <p:cNvPr id="120" name="Textfeld 119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21" name="Gerade Verbindung 120"/>
            <p:cNvCxnSpPr>
              <a:endCxn id="120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Gerade Verbindung 121"/>
            <p:cNvCxnSpPr>
              <a:stCxn id="120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3" name="Gruppierung 122"/>
          <p:cNvGrpSpPr/>
          <p:nvPr/>
        </p:nvGrpSpPr>
        <p:grpSpPr>
          <a:xfrm>
            <a:off x="1833844" y="1464950"/>
            <a:ext cx="1171561" cy="92333"/>
            <a:chOff x="647715" y="1460781"/>
            <a:chExt cx="1171561" cy="92333"/>
          </a:xfrm>
        </p:grpSpPr>
        <p:sp>
          <p:nvSpPr>
            <p:cNvPr id="124" name="Textfeld 123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25" name="Gerade Verbindung 124"/>
            <p:cNvCxnSpPr>
              <a:endCxn id="124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Gerade Verbindung 125"/>
            <p:cNvCxnSpPr>
              <a:stCxn id="124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Gruppierung 126"/>
          <p:cNvGrpSpPr/>
          <p:nvPr/>
        </p:nvGrpSpPr>
        <p:grpSpPr>
          <a:xfrm>
            <a:off x="3007012" y="1464950"/>
            <a:ext cx="1171561" cy="92333"/>
            <a:chOff x="647715" y="1460781"/>
            <a:chExt cx="1171561" cy="92333"/>
          </a:xfrm>
        </p:grpSpPr>
        <p:sp>
          <p:nvSpPr>
            <p:cNvPr id="128" name="Textfeld 127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29" name="Gerade Verbindung 128"/>
            <p:cNvCxnSpPr>
              <a:endCxn id="128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Gerade Verbindung 129"/>
            <p:cNvCxnSpPr>
              <a:stCxn id="128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1" name="Gruppierung 130"/>
          <p:cNvGrpSpPr/>
          <p:nvPr/>
        </p:nvGrpSpPr>
        <p:grpSpPr>
          <a:xfrm>
            <a:off x="4185561" y="1464950"/>
            <a:ext cx="1171561" cy="92333"/>
            <a:chOff x="647715" y="1460781"/>
            <a:chExt cx="1171561" cy="92333"/>
          </a:xfrm>
        </p:grpSpPr>
        <p:sp>
          <p:nvSpPr>
            <p:cNvPr id="132" name="Textfeld 131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33" name="Gerade Verbindung 132"/>
            <p:cNvCxnSpPr>
              <a:endCxn id="132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Gerade Verbindung 133"/>
            <p:cNvCxnSpPr>
              <a:stCxn id="132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5" name="Gruppierung 134"/>
          <p:cNvGrpSpPr/>
          <p:nvPr/>
        </p:nvGrpSpPr>
        <p:grpSpPr>
          <a:xfrm>
            <a:off x="5358728" y="1464950"/>
            <a:ext cx="1171561" cy="92333"/>
            <a:chOff x="647715" y="1460781"/>
            <a:chExt cx="1171561" cy="92333"/>
          </a:xfrm>
        </p:grpSpPr>
        <p:sp>
          <p:nvSpPr>
            <p:cNvPr id="136" name="Textfeld 135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37" name="Gerade Verbindung 136"/>
            <p:cNvCxnSpPr>
              <a:endCxn id="136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Gerade Verbindung 137"/>
            <p:cNvCxnSpPr>
              <a:stCxn id="136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9" name="Gruppierung 138"/>
          <p:cNvGrpSpPr/>
          <p:nvPr/>
        </p:nvGrpSpPr>
        <p:grpSpPr>
          <a:xfrm>
            <a:off x="6531895" y="1331189"/>
            <a:ext cx="1171561" cy="92333"/>
            <a:chOff x="647715" y="1460781"/>
            <a:chExt cx="1171561" cy="92333"/>
          </a:xfrm>
        </p:grpSpPr>
        <p:sp>
          <p:nvSpPr>
            <p:cNvPr id="140" name="Textfeld 139"/>
            <p:cNvSpPr txBox="1"/>
            <p:nvPr/>
          </p:nvSpPr>
          <p:spPr>
            <a:xfrm>
              <a:off x="1010806" y="1460781"/>
              <a:ext cx="439014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lang="de-DE" sz="600" b="1" dirty="0" smtClean="0"/>
                <a:t>Tagwache</a:t>
              </a:r>
              <a:endParaRPr lang="de-DE" sz="600" b="1" dirty="0"/>
            </a:p>
          </p:txBody>
        </p:sp>
        <p:cxnSp>
          <p:nvCxnSpPr>
            <p:cNvPr id="141" name="Gerade Verbindung 140"/>
            <p:cNvCxnSpPr>
              <a:endCxn id="140" idx="1"/>
            </p:cNvCxnSpPr>
            <p:nvPr/>
          </p:nvCxnSpPr>
          <p:spPr>
            <a:xfrm>
              <a:off x="647715" y="1506947"/>
              <a:ext cx="363091" cy="1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Gerade Verbindung 141"/>
            <p:cNvCxnSpPr>
              <a:stCxn id="140" idx="3"/>
            </p:cNvCxnSpPr>
            <p:nvPr/>
          </p:nvCxnSpPr>
          <p:spPr>
            <a:xfrm>
              <a:off x="1449820" y="1506948"/>
              <a:ext cx="369456" cy="2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4" name="Rechteck 143"/>
          <p:cNvSpPr/>
          <p:nvPr/>
        </p:nvSpPr>
        <p:spPr>
          <a:xfrm>
            <a:off x="-1772929" y="0"/>
            <a:ext cx="978456" cy="293722"/>
          </a:xfrm>
          <a:prstGeom prst="rect">
            <a:avLst/>
          </a:prstGeom>
          <a:solidFill>
            <a:srgbClr val="0000FF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err="1" smtClean="0">
                <a:solidFill>
                  <a:srgbClr val="FFFFFF"/>
                </a:solidFill>
              </a:rPr>
              <a:t>Theor</a:t>
            </a:r>
            <a:r>
              <a:rPr lang="de-DE" sz="600" b="1" dirty="0" smtClean="0">
                <a:solidFill>
                  <a:srgbClr val="FFFFFF"/>
                </a:solidFill>
              </a:rPr>
              <a:t> </a:t>
            </a:r>
            <a:r>
              <a:rPr lang="de-DE" sz="600" b="1" dirty="0" err="1" smtClean="0">
                <a:solidFill>
                  <a:srgbClr val="FFFFFF"/>
                </a:solidFill>
              </a:rPr>
              <a:t>Ausb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-1768504" y="356201"/>
            <a:ext cx="976793" cy="218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PD/ID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46" name="Rechteck 145"/>
          <p:cNvSpPr/>
          <p:nvPr/>
        </p:nvSpPr>
        <p:spPr>
          <a:xfrm>
            <a:off x="-1768504" y="673727"/>
            <a:ext cx="976793" cy="2183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Vs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47" name="Rechteck 146"/>
          <p:cNvSpPr/>
          <p:nvPr/>
        </p:nvSpPr>
        <p:spPr>
          <a:xfrm>
            <a:off x="-1761590" y="986600"/>
            <a:ext cx="978456" cy="29372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U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48" name="Rechteck 147"/>
          <p:cNvSpPr/>
          <p:nvPr/>
        </p:nvSpPr>
        <p:spPr>
          <a:xfrm>
            <a:off x="-1761590" y="1383508"/>
            <a:ext cx="978456" cy="2937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KAP</a:t>
            </a:r>
            <a:endParaRPr lang="de-DE" sz="600" b="1" dirty="0">
              <a:solidFill>
                <a:srgbClr val="FFFFFF"/>
              </a:solidFill>
            </a:endParaRPr>
          </a:p>
        </p:txBody>
      </p:sp>
      <p:sp>
        <p:nvSpPr>
          <p:cNvPr id="149" name="Rechteck 148"/>
          <p:cNvSpPr/>
          <p:nvPr/>
        </p:nvSpPr>
        <p:spPr>
          <a:xfrm>
            <a:off x="1628043" y="3068342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0" name="Rechteck 149"/>
          <p:cNvSpPr/>
          <p:nvPr/>
        </p:nvSpPr>
        <p:spPr>
          <a:xfrm>
            <a:off x="2800782" y="4791302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DRp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1" name="Rechteck 150"/>
          <p:cNvSpPr/>
          <p:nvPr/>
        </p:nvSpPr>
        <p:spPr>
          <a:xfrm>
            <a:off x="2800783" y="3062265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2" name="Rechteck 151"/>
          <p:cNvSpPr/>
          <p:nvPr/>
        </p:nvSpPr>
        <p:spPr>
          <a:xfrm>
            <a:off x="3979598" y="3074418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3" name="Rechteck 152"/>
          <p:cNvSpPr/>
          <p:nvPr/>
        </p:nvSpPr>
        <p:spPr>
          <a:xfrm>
            <a:off x="5164490" y="3068342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6331153" y="3068341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6" name="Rechteck 155"/>
          <p:cNvSpPr/>
          <p:nvPr/>
        </p:nvSpPr>
        <p:spPr>
          <a:xfrm>
            <a:off x="6331153" y="4791301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DRp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7" name="Rechteck 156"/>
          <p:cNvSpPr/>
          <p:nvPr/>
        </p:nvSpPr>
        <p:spPr>
          <a:xfrm>
            <a:off x="-389311" y="4473882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KpRp</a:t>
            </a:r>
            <a:endParaRPr lang="de-DE" sz="600" dirty="0">
              <a:solidFill>
                <a:schemeClr val="tx1"/>
              </a:solidFill>
            </a:endParaRPr>
          </a:p>
        </p:txBody>
      </p:sp>
      <p:sp>
        <p:nvSpPr>
          <p:cNvPr id="158" name="Rechteck 157"/>
          <p:cNvSpPr/>
          <p:nvPr/>
        </p:nvSpPr>
        <p:spPr>
          <a:xfrm>
            <a:off x="-401465" y="4762807"/>
            <a:ext cx="198000" cy="225723"/>
          </a:xfrm>
          <a:prstGeom prst="rect">
            <a:avLst/>
          </a:prstGeom>
          <a:solidFill>
            <a:srgbClr val="FFFF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36000" tIns="18000" rIns="36000" bIns="18000" rtlCol="0" anchor="ctr"/>
          <a:lstStyle/>
          <a:p>
            <a:pPr algn="ctr"/>
            <a:r>
              <a:rPr lang="de-DE" sz="600" dirty="0" err="1" smtClean="0">
                <a:solidFill>
                  <a:schemeClr val="tx1"/>
                </a:solidFill>
              </a:rPr>
              <a:t>DRp</a:t>
            </a:r>
            <a:endParaRPr lang="de-DE" sz="600" dirty="0">
              <a:solidFill>
                <a:schemeClr val="tx1"/>
              </a:solidFill>
            </a:endParaRPr>
          </a:p>
        </p:txBody>
      </p:sp>
      <p:grpSp>
        <p:nvGrpSpPr>
          <p:cNvPr id="2" name="Gruppierung 1"/>
          <p:cNvGrpSpPr/>
          <p:nvPr/>
        </p:nvGrpSpPr>
        <p:grpSpPr>
          <a:xfrm>
            <a:off x="-1773742" y="1762161"/>
            <a:ext cx="978456" cy="565117"/>
            <a:chOff x="656805" y="2454873"/>
            <a:chExt cx="978456" cy="565117"/>
          </a:xfrm>
        </p:grpSpPr>
        <p:sp>
          <p:nvSpPr>
            <p:cNvPr id="159" name="Rechteck 158"/>
            <p:cNvSpPr/>
            <p:nvPr/>
          </p:nvSpPr>
          <p:spPr>
            <a:xfrm>
              <a:off x="656805" y="2454873"/>
              <a:ext cx="978456" cy="425350"/>
            </a:xfrm>
            <a:prstGeom prst="rect">
              <a:avLst/>
            </a:prstGeom>
            <a:solidFill>
              <a:srgbClr val="660066"/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b="1" dirty="0" smtClean="0">
                  <a:solidFill>
                    <a:srgbClr val="FFFFFF"/>
                  </a:solidFill>
                </a:rPr>
                <a:t>Sport</a:t>
              </a:r>
              <a:endParaRPr lang="de-DE" sz="600" b="1" dirty="0">
                <a:solidFill>
                  <a:srgbClr val="FFFFFF"/>
                </a:solidFill>
              </a:endParaRPr>
            </a:p>
          </p:txBody>
        </p:sp>
        <p:sp>
          <p:nvSpPr>
            <p:cNvPr id="160" name="Rechteck 159"/>
            <p:cNvSpPr/>
            <p:nvPr/>
          </p:nvSpPr>
          <p:spPr>
            <a:xfrm>
              <a:off x="656805" y="2878317"/>
              <a:ext cx="978456" cy="1416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dirty="0" smtClean="0">
                  <a:solidFill>
                    <a:srgbClr val="000000"/>
                  </a:solidFill>
                </a:rPr>
                <a:t>ID</a:t>
              </a:r>
              <a:endParaRPr lang="de-DE" sz="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1" name="Gruppierung 160"/>
          <p:cNvGrpSpPr/>
          <p:nvPr/>
        </p:nvGrpSpPr>
        <p:grpSpPr>
          <a:xfrm>
            <a:off x="1828809" y="2721612"/>
            <a:ext cx="978456" cy="565117"/>
            <a:chOff x="656805" y="2454873"/>
            <a:chExt cx="978456" cy="565117"/>
          </a:xfrm>
        </p:grpSpPr>
        <p:sp>
          <p:nvSpPr>
            <p:cNvPr id="162" name="Rechteck 161"/>
            <p:cNvSpPr/>
            <p:nvPr/>
          </p:nvSpPr>
          <p:spPr>
            <a:xfrm>
              <a:off x="656805" y="2454873"/>
              <a:ext cx="978456" cy="425350"/>
            </a:xfrm>
            <a:prstGeom prst="rect">
              <a:avLst/>
            </a:prstGeom>
            <a:solidFill>
              <a:srgbClr val="660066"/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b="1" dirty="0" smtClean="0">
                  <a:solidFill>
                    <a:srgbClr val="FFFFFF"/>
                  </a:solidFill>
                </a:rPr>
                <a:t>Sport 90min</a:t>
              </a:r>
              <a:endParaRPr lang="de-DE" sz="600" b="1" dirty="0">
                <a:solidFill>
                  <a:srgbClr val="FFFFFF"/>
                </a:solidFill>
              </a:endParaRPr>
            </a:p>
          </p:txBody>
        </p:sp>
        <p:sp>
          <p:nvSpPr>
            <p:cNvPr id="163" name="Rechteck 162"/>
            <p:cNvSpPr/>
            <p:nvPr/>
          </p:nvSpPr>
          <p:spPr>
            <a:xfrm>
              <a:off x="656805" y="2878317"/>
              <a:ext cx="978456" cy="1416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dirty="0" smtClean="0">
                  <a:solidFill>
                    <a:srgbClr val="000000"/>
                  </a:solidFill>
                </a:rPr>
                <a:t>ID</a:t>
              </a:r>
              <a:endParaRPr lang="de-DE" sz="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4" name="Gruppierung 163"/>
          <p:cNvGrpSpPr/>
          <p:nvPr/>
        </p:nvGrpSpPr>
        <p:grpSpPr>
          <a:xfrm>
            <a:off x="5356691" y="4586991"/>
            <a:ext cx="978456" cy="431435"/>
            <a:chOff x="656805" y="2588555"/>
            <a:chExt cx="978456" cy="431435"/>
          </a:xfrm>
        </p:grpSpPr>
        <p:sp>
          <p:nvSpPr>
            <p:cNvPr id="165" name="Rechteck 164"/>
            <p:cNvSpPr/>
            <p:nvPr/>
          </p:nvSpPr>
          <p:spPr>
            <a:xfrm>
              <a:off x="656805" y="2588555"/>
              <a:ext cx="978456" cy="291668"/>
            </a:xfrm>
            <a:prstGeom prst="rect">
              <a:avLst/>
            </a:prstGeom>
            <a:solidFill>
              <a:srgbClr val="660066"/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b="1" dirty="0" smtClean="0">
                  <a:solidFill>
                    <a:srgbClr val="FFFFFF"/>
                  </a:solidFill>
                </a:rPr>
                <a:t>Sport 60min</a:t>
              </a:r>
              <a:endParaRPr lang="de-DE" sz="600" b="1" dirty="0">
                <a:solidFill>
                  <a:srgbClr val="FFFFFF"/>
                </a:solidFill>
              </a:endParaRPr>
            </a:p>
          </p:txBody>
        </p:sp>
        <p:sp>
          <p:nvSpPr>
            <p:cNvPr id="166" name="Rechteck 165"/>
            <p:cNvSpPr/>
            <p:nvPr/>
          </p:nvSpPr>
          <p:spPr>
            <a:xfrm>
              <a:off x="656805" y="2878317"/>
              <a:ext cx="978456" cy="14167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dirty="0" smtClean="0">
                  <a:solidFill>
                    <a:srgbClr val="000000"/>
                  </a:solidFill>
                </a:rPr>
                <a:t>ID</a:t>
              </a:r>
              <a:endParaRPr lang="de-DE" sz="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68" name="Rechteck 167"/>
          <p:cNvSpPr/>
          <p:nvPr/>
        </p:nvSpPr>
        <p:spPr>
          <a:xfrm>
            <a:off x="6529353" y="1665258"/>
            <a:ext cx="978456" cy="293722"/>
          </a:xfrm>
          <a:prstGeom prst="rect">
            <a:avLst/>
          </a:prstGeom>
          <a:solidFill>
            <a:srgbClr val="0000FF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36000" tIns="18000" rIns="36000" bIns="18000" rtlCol="0" anchor="ctr"/>
          <a:lstStyle/>
          <a:p>
            <a:pPr algn="ctr"/>
            <a:r>
              <a:rPr lang="de-DE" sz="600" b="1" dirty="0" smtClean="0">
                <a:solidFill>
                  <a:srgbClr val="FFFFFF"/>
                </a:solidFill>
              </a:rPr>
              <a:t>Dienstbesprechung</a:t>
            </a:r>
            <a:endParaRPr lang="de-DE" sz="600" b="1" dirty="0">
              <a:solidFill>
                <a:srgbClr val="FFFFFF"/>
              </a:solidFill>
            </a:endParaRPr>
          </a:p>
        </p:txBody>
      </p:sp>
      <p:grpSp>
        <p:nvGrpSpPr>
          <p:cNvPr id="25" name="Gruppierung 24"/>
          <p:cNvGrpSpPr/>
          <p:nvPr/>
        </p:nvGrpSpPr>
        <p:grpSpPr>
          <a:xfrm>
            <a:off x="3000031" y="4946333"/>
            <a:ext cx="1171561" cy="1774517"/>
            <a:chOff x="4158618" y="4997757"/>
            <a:chExt cx="1171561" cy="1774517"/>
          </a:xfrm>
        </p:grpSpPr>
        <p:sp>
          <p:nvSpPr>
            <p:cNvPr id="23" name="Freihandform 22"/>
            <p:cNvSpPr/>
            <p:nvPr/>
          </p:nvSpPr>
          <p:spPr>
            <a:xfrm>
              <a:off x="4168775" y="5327649"/>
              <a:ext cx="984250" cy="1444625"/>
            </a:xfrm>
            <a:custGeom>
              <a:avLst/>
              <a:gdLst>
                <a:gd name="connsiteX0" fmla="*/ 0 w 984250"/>
                <a:gd name="connsiteY0" fmla="*/ 0 h 863600"/>
                <a:gd name="connsiteX1" fmla="*/ 984250 w 984250"/>
                <a:gd name="connsiteY1" fmla="*/ 0 h 863600"/>
                <a:gd name="connsiteX2" fmla="*/ 984250 w 984250"/>
                <a:gd name="connsiteY2" fmla="*/ 717550 h 863600"/>
                <a:gd name="connsiteX3" fmla="*/ 892175 w 984250"/>
                <a:gd name="connsiteY3" fmla="*/ 863600 h 863600"/>
                <a:gd name="connsiteX4" fmla="*/ 787400 w 984250"/>
                <a:gd name="connsiteY4" fmla="*/ 720725 h 863600"/>
                <a:gd name="connsiteX5" fmla="*/ 676275 w 984250"/>
                <a:gd name="connsiteY5" fmla="*/ 863600 h 863600"/>
                <a:gd name="connsiteX6" fmla="*/ 590550 w 984250"/>
                <a:gd name="connsiteY6" fmla="*/ 720725 h 863600"/>
                <a:gd name="connsiteX7" fmla="*/ 488950 w 984250"/>
                <a:gd name="connsiteY7" fmla="*/ 863600 h 863600"/>
                <a:gd name="connsiteX8" fmla="*/ 396875 w 984250"/>
                <a:gd name="connsiteY8" fmla="*/ 720725 h 863600"/>
                <a:gd name="connsiteX9" fmla="*/ 298450 w 984250"/>
                <a:gd name="connsiteY9" fmla="*/ 863600 h 863600"/>
                <a:gd name="connsiteX10" fmla="*/ 200025 w 984250"/>
                <a:gd name="connsiteY10" fmla="*/ 720725 h 863600"/>
                <a:gd name="connsiteX11" fmla="*/ 95250 w 984250"/>
                <a:gd name="connsiteY11" fmla="*/ 857250 h 863600"/>
                <a:gd name="connsiteX12" fmla="*/ 3175 w 984250"/>
                <a:gd name="connsiteY12" fmla="*/ 720725 h 863600"/>
                <a:gd name="connsiteX13" fmla="*/ 0 w 984250"/>
                <a:gd name="connsiteY13" fmla="*/ 0 h 86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84250" h="863600">
                  <a:moveTo>
                    <a:pt x="0" y="0"/>
                  </a:moveTo>
                  <a:lnTo>
                    <a:pt x="984250" y="0"/>
                  </a:lnTo>
                  <a:lnTo>
                    <a:pt x="984250" y="717550"/>
                  </a:lnTo>
                  <a:lnTo>
                    <a:pt x="892175" y="863600"/>
                  </a:lnTo>
                  <a:lnTo>
                    <a:pt x="787400" y="720725"/>
                  </a:lnTo>
                  <a:lnTo>
                    <a:pt x="676275" y="863600"/>
                  </a:lnTo>
                  <a:lnTo>
                    <a:pt x="590550" y="720725"/>
                  </a:lnTo>
                  <a:lnTo>
                    <a:pt x="488950" y="863600"/>
                  </a:lnTo>
                  <a:lnTo>
                    <a:pt x="396875" y="720725"/>
                  </a:lnTo>
                  <a:lnTo>
                    <a:pt x="298450" y="863600"/>
                  </a:lnTo>
                  <a:lnTo>
                    <a:pt x="200025" y="720725"/>
                  </a:lnTo>
                  <a:lnTo>
                    <a:pt x="95250" y="857250"/>
                  </a:lnTo>
                  <a:lnTo>
                    <a:pt x="3175" y="720725"/>
                  </a:lnTo>
                  <a:cubicBezTo>
                    <a:pt x="4233" y="479425"/>
                    <a:pt x="5292" y="238125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0" dirty="0" err="1" smtClean="0">
                  <a:solidFill>
                    <a:srgbClr val="000000"/>
                  </a:solidFill>
                </a:rPr>
                <a:t>Fak</a:t>
              </a:r>
              <a:r>
                <a:rPr lang="de-DE" sz="600" dirty="0">
                  <a:solidFill>
                    <a:srgbClr val="000000"/>
                  </a:solidFill>
                </a:rPr>
                <a:t> </a:t>
              </a:r>
              <a:r>
                <a:rPr lang="de-DE" sz="600" dirty="0" smtClean="0">
                  <a:solidFill>
                    <a:srgbClr val="000000"/>
                  </a:solidFill>
                </a:rPr>
                <a:t>Ausgang bis 2330</a:t>
              </a:r>
              <a:endParaRPr lang="de-DE" sz="600" dirty="0">
                <a:solidFill>
                  <a:srgbClr val="000000"/>
                </a:solidFill>
              </a:endParaRPr>
            </a:p>
          </p:txBody>
        </p:sp>
        <p:grpSp>
          <p:nvGrpSpPr>
            <p:cNvPr id="169" name="Gruppierung 168"/>
            <p:cNvGrpSpPr/>
            <p:nvPr/>
          </p:nvGrpSpPr>
          <p:grpSpPr>
            <a:xfrm>
              <a:off x="4158618" y="5225844"/>
              <a:ext cx="1171561" cy="92333"/>
              <a:chOff x="647715" y="1460781"/>
              <a:chExt cx="1171561" cy="92333"/>
            </a:xfrm>
          </p:grpSpPr>
          <p:sp>
            <p:nvSpPr>
              <p:cNvPr id="170" name="Textfeld 169"/>
              <p:cNvSpPr txBox="1"/>
              <p:nvPr/>
            </p:nvSpPr>
            <p:spPr>
              <a:xfrm>
                <a:off x="1140517" y="1460781"/>
                <a:ext cx="179591" cy="9233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pPr algn="ctr"/>
                <a:r>
                  <a:rPr lang="de-DE" sz="600" b="1" dirty="0" smtClean="0"/>
                  <a:t>HV</a:t>
                </a:r>
                <a:endParaRPr lang="de-DE" sz="600" b="1" dirty="0"/>
              </a:p>
            </p:txBody>
          </p:sp>
          <p:cxnSp>
            <p:nvCxnSpPr>
              <p:cNvPr id="171" name="Gerade Verbindung 170"/>
              <p:cNvCxnSpPr>
                <a:endCxn id="170" idx="1"/>
              </p:cNvCxnSpPr>
              <p:nvPr/>
            </p:nvCxnSpPr>
            <p:spPr>
              <a:xfrm>
                <a:off x="647715" y="1506947"/>
                <a:ext cx="492802" cy="1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2" name="Gerade Verbindung 171"/>
              <p:cNvCxnSpPr>
                <a:stCxn id="170" idx="3"/>
              </p:cNvCxnSpPr>
              <p:nvPr/>
            </p:nvCxnSpPr>
            <p:spPr>
              <a:xfrm>
                <a:off x="1320108" y="1506948"/>
                <a:ext cx="499168" cy="2"/>
              </a:xfrm>
              <a:prstGeom prst="line">
                <a:avLst/>
              </a:prstGeom>
              <a:ln>
                <a:solidFill>
                  <a:srgbClr val="C61B1B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3" name="Rechteck 172"/>
            <p:cNvSpPr/>
            <p:nvPr/>
          </p:nvSpPr>
          <p:spPr>
            <a:xfrm>
              <a:off x="4176979" y="4997757"/>
              <a:ext cx="976793" cy="218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36000" tIns="18000" rIns="36000" bIns="18000" rtlCol="0" anchor="ctr"/>
            <a:lstStyle/>
            <a:p>
              <a:pPr algn="ctr"/>
              <a:r>
                <a:rPr lang="de-DE" sz="600" dirty="0" smtClean="0">
                  <a:solidFill>
                    <a:schemeClr val="tx1"/>
                  </a:solidFill>
                </a:rPr>
                <a:t>PD/ID</a:t>
              </a:r>
              <a:endParaRPr lang="de-DE" sz="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4" name="Textfeld 8"/>
          <p:cNvSpPr txBox="1">
            <a:spLocks noChangeArrowheads="1"/>
          </p:cNvSpPr>
          <p:nvPr/>
        </p:nvSpPr>
        <p:spPr bwMode="auto">
          <a:xfrm>
            <a:off x="2270908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sp>
        <p:nvSpPr>
          <p:cNvPr id="175" name="Textfeld 8"/>
          <p:cNvSpPr txBox="1">
            <a:spLocks noChangeArrowheads="1"/>
          </p:cNvSpPr>
          <p:nvPr/>
        </p:nvSpPr>
        <p:spPr bwMode="auto">
          <a:xfrm>
            <a:off x="3448697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sp>
        <p:nvSpPr>
          <p:cNvPr id="176" name="Textfeld 8"/>
          <p:cNvSpPr txBox="1">
            <a:spLocks noChangeArrowheads="1"/>
          </p:cNvSpPr>
          <p:nvPr/>
        </p:nvSpPr>
        <p:spPr bwMode="auto">
          <a:xfrm>
            <a:off x="4626486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sp>
        <p:nvSpPr>
          <p:cNvPr id="177" name="Textfeld 8"/>
          <p:cNvSpPr txBox="1">
            <a:spLocks noChangeArrowheads="1"/>
          </p:cNvSpPr>
          <p:nvPr/>
        </p:nvSpPr>
        <p:spPr bwMode="auto">
          <a:xfrm>
            <a:off x="5804275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sp>
        <p:nvSpPr>
          <p:cNvPr id="178" name="Textfeld 8"/>
          <p:cNvSpPr txBox="1">
            <a:spLocks noChangeArrowheads="1"/>
          </p:cNvSpPr>
          <p:nvPr/>
        </p:nvSpPr>
        <p:spPr bwMode="auto">
          <a:xfrm>
            <a:off x="6982062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sp>
        <p:nvSpPr>
          <p:cNvPr id="179" name="Textfeld 8"/>
          <p:cNvSpPr txBox="1">
            <a:spLocks noChangeArrowheads="1"/>
          </p:cNvSpPr>
          <p:nvPr/>
        </p:nvSpPr>
        <p:spPr bwMode="auto">
          <a:xfrm>
            <a:off x="1093119" y="726634"/>
            <a:ext cx="688183" cy="28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de-DE" sz="1000" dirty="0"/>
          </a:p>
        </p:txBody>
      </p:sp>
      <p:graphicFrame>
        <p:nvGraphicFramePr>
          <p:cNvPr id="181" name="Tabelle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848829"/>
              </p:ext>
            </p:extLst>
          </p:nvPr>
        </p:nvGraphicFramePr>
        <p:xfrm>
          <a:off x="8032750" y="5901444"/>
          <a:ext cx="1530350" cy="7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350"/>
              </a:tblGrid>
              <a:tr h="356040">
                <a:tc>
                  <a:txBody>
                    <a:bodyPr/>
                    <a:lstStyle/>
                    <a:p>
                      <a:pPr algn="l"/>
                      <a:fld id="{3EC21D07-15B2-9540-948C-5A1CBEF5E984}" type="datetime3">
                        <a:rPr lang="de-CH" sz="600" smtClean="0"/>
                        <a:t>18 April 2015</a:t>
                      </a:fld>
                      <a:endParaRPr lang="de-DE" sz="600" dirty="0" smtClean="0"/>
                    </a:p>
                    <a:p>
                      <a:pPr algn="r"/>
                      <a:r>
                        <a:rPr lang="de-DE" sz="600" dirty="0" err="1" smtClean="0"/>
                        <a:t>Hptm</a:t>
                      </a:r>
                      <a:r>
                        <a:rPr lang="de-DE" sz="600" dirty="0" smtClean="0"/>
                        <a:t> XY</a:t>
                      </a:r>
                    </a:p>
                    <a:p>
                      <a:pPr algn="r"/>
                      <a:r>
                        <a:rPr lang="de-DE" sz="600" dirty="0" err="1" smtClean="0"/>
                        <a:t>Kp</a:t>
                      </a:r>
                      <a:r>
                        <a:rPr lang="de-DE" sz="600" dirty="0" smtClean="0"/>
                        <a:t> </a:t>
                      </a:r>
                      <a:r>
                        <a:rPr lang="de-DE" sz="600" dirty="0" err="1" smtClean="0"/>
                        <a:t>Kdt</a:t>
                      </a:r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040">
                <a:tc>
                  <a:txBody>
                    <a:bodyPr/>
                    <a:lstStyle/>
                    <a:p>
                      <a:pPr algn="l"/>
                      <a:r>
                        <a:rPr lang="de-DE" sz="600" dirty="0" smtClean="0"/>
                        <a:t>Genehmigt</a:t>
                      </a:r>
                    </a:p>
                    <a:p>
                      <a:pPr algn="r"/>
                      <a:r>
                        <a:rPr lang="de-DE" sz="600" dirty="0" err="1" smtClean="0"/>
                        <a:t>Oberstlt</a:t>
                      </a:r>
                      <a:r>
                        <a:rPr lang="de-DE" sz="600" dirty="0" smtClean="0"/>
                        <a:t> YZ</a:t>
                      </a:r>
                    </a:p>
                    <a:p>
                      <a:pPr algn="r"/>
                      <a:r>
                        <a:rPr lang="de-DE" sz="600" dirty="0" smtClean="0"/>
                        <a:t>Bat </a:t>
                      </a:r>
                      <a:r>
                        <a:rPr lang="de-DE" sz="600" dirty="0" err="1" smtClean="0"/>
                        <a:t>Kdt</a:t>
                      </a:r>
                      <a:endParaRPr lang="de-DE" sz="600" dirty="0"/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76777"/>
              </p:ext>
            </p:extLst>
          </p:nvPr>
        </p:nvGraphicFramePr>
        <p:xfrm>
          <a:off x="334992" y="1069995"/>
          <a:ext cx="299991" cy="5455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991"/>
              </a:tblGrid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0900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1400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1900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r"/>
                      <a:r>
                        <a:rPr lang="de-DE" sz="700" b="1" dirty="0" smtClean="0"/>
                        <a:t>2300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2" name="Textfeld 8"/>
          <p:cNvSpPr txBox="1">
            <a:spLocks noChangeArrowheads="1"/>
          </p:cNvSpPr>
          <p:nvPr/>
        </p:nvSpPr>
        <p:spPr bwMode="auto">
          <a:xfrm>
            <a:off x="4168570" y="110961"/>
            <a:ext cx="5103952" cy="17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b="1" dirty="0" smtClean="0"/>
              <a:t>WK Woche 1</a:t>
            </a:r>
            <a:endParaRPr lang="de-DE" sz="1200" b="1" dirty="0"/>
          </a:p>
        </p:txBody>
      </p:sp>
      <p:graphicFrame>
        <p:nvGraphicFramePr>
          <p:cNvPr id="167" name="Tabelle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936968"/>
              </p:ext>
            </p:extLst>
          </p:nvPr>
        </p:nvGraphicFramePr>
        <p:xfrm>
          <a:off x="7725383" y="1069995"/>
          <a:ext cx="277099" cy="5455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099"/>
              </a:tblGrid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0900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1400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1500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1600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1700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1800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1900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2000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2100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2200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  <a:tr h="287149">
                <a:tc>
                  <a:txBody>
                    <a:bodyPr/>
                    <a:lstStyle/>
                    <a:p>
                      <a:pPr algn="l"/>
                      <a:r>
                        <a:rPr lang="de-DE" sz="700" b="1" dirty="0" smtClean="0"/>
                        <a:t>2300</a:t>
                      </a:r>
                      <a:endParaRPr lang="de-DE" sz="700" b="1" dirty="0"/>
                    </a:p>
                  </a:txBody>
                  <a:tcPr marL="36000" marR="36000" marT="18000" marB="1800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8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Mnemosyne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Macintosh PowerPoint</Application>
  <PresentationFormat>A4-Papier (210x297 mm)</PresentationFormat>
  <Paragraphs>248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Jeremy Deuel</dc:creator>
  <cp:lastModifiedBy>Jeremy Deuel</cp:lastModifiedBy>
  <cp:revision>53</cp:revision>
  <cp:lastPrinted>2015-04-18T08:29:38Z</cp:lastPrinted>
  <dcterms:created xsi:type="dcterms:W3CDTF">2015-04-18T06:55:11Z</dcterms:created>
  <dcterms:modified xsi:type="dcterms:W3CDTF">2015-04-18T10:23:32Z</dcterms:modified>
</cp:coreProperties>
</file>